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</p:sldMasterIdLst>
  <p:notesMasterIdLst>
    <p:notesMasterId r:id="rId11"/>
  </p:notes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4643"/>
  </p:normalViewPr>
  <p:slideViewPr>
    <p:cSldViewPr snapToGrid="0">
      <p:cViewPr>
        <p:scale>
          <a:sx n="92" d="100"/>
          <a:sy n="92" d="100"/>
        </p:scale>
        <p:origin x="-1608" y="-42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9049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54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hyperlink" Target="https://www.twinkl.co.uk/resources/ks2-subjects/ks2-history/ks2-history-of-britai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hyperlink" Target="https://www.twinkl.co.uk/resources/ks2-subjects/ks2-history/ks2-history-of-britai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s://www.twinkl.co.uk/resources/ks2-subjects/ks2-history/ks2-history-of-britai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www.twinkl.co.uk/resources/ks2-subjects/ks2-history/ks2-history-of-britai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hyperlink" Target="https://www.culturevannin.im/resource_629051.html" TargetMode="External"/><Relationship Id="rId6" Type="http://schemas.openxmlformats.org/officeDocument/2006/relationships/hyperlink" Target="https://www.twinkl.co.uk/resources/ks2-subjects/ks2-history/ks2-history-of-britain" TargetMode="External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46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chemeClr val="dk1"/>
              </a:buClr>
              <a:buSzPts val="3600"/>
            </a:pPr>
            <a:r>
              <a:rPr lang="en-GB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Shoh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kuse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dy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yallooin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lesh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 ram </a:t>
            </a:r>
            <a:r>
              <a:rPr lang="en-GB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sleih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 ta </a:t>
            </a:r>
            <a:r>
              <a:rPr lang="en-GB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jannoo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ardeailley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er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yn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chied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Laa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 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VE.</a:t>
            </a:r>
            <a:endParaRPr lang="en-GB" sz="24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 err="1">
                <a:solidFill>
                  <a:schemeClr val="tx1"/>
                </a:solidFill>
                <a:latin typeface="Twinkl" pitchFamily="2" charset="0"/>
              </a:rPr>
              <a:t>Laa</a:t>
            </a: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 VE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Ta tree feed as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kiare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jeig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vleintyn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neayr’s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yn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chied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laa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VE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yn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vlein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shoh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46054" y="2129284"/>
            <a:ext cx="6442363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2000" dirty="0" err="1">
                <a:solidFill>
                  <a:schemeClr val="bg1"/>
                </a:solidFill>
                <a:latin typeface="Twinkl" pitchFamily="2" charset="0"/>
              </a:rPr>
              <a:t>Agh</a:t>
            </a:r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winkl" pitchFamily="2" charset="0"/>
              </a:rPr>
              <a:t>cre</a:t>
            </a:r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 row </a:t>
            </a:r>
            <a:r>
              <a:rPr lang="en-GB" sz="2000" dirty="0" err="1">
                <a:solidFill>
                  <a:schemeClr val="bg1"/>
                </a:solidFill>
                <a:latin typeface="Twinkl" pitchFamily="2" charset="0"/>
              </a:rPr>
              <a:t>Laa</a:t>
            </a:r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 VE? </a:t>
            </a:r>
          </a:p>
        </p:txBody>
      </p: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dk1"/>
              </a:buClr>
              <a:buSzPts val="3600"/>
            </a:pP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Vel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fys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ec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peiagh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erbee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mychione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Laa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VE</a:t>
            </a:r>
            <a:r>
              <a:rPr lang="en-GB" sz="1800" dirty="0" smtClean="0">
                <a:solidFill>
                  <a:schemeClr val="bg1"/>
                </a:solidFill>
                <a:latin typeface="Twinkl" pitchFamily="2" charset="0"/>
              </a:rPr>
              <a:t>?</a:t>
            </a:r>
            <a:endParaRPr lang="en-GB" sz="1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57" name="Rectangle 56">
            <a:hlinkClick r:id="rId6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 err="1">
                <a:solidFill>
                  <a:schemeClr val="tx1"/>
                </a:solidFill>
                <a:latin typeface="Twinkl" pitchFamily="2" charset="0"/>
              </a:rPr>
              <a:t>C’ren</a:t>
            </a: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winkl" pitchFamily="2" charset="0"/>
              </a:rPr>
              <a:t>faa</a:t>
            </a: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winkl" pitchFamily="2" charset="0"/>
              </a:rPr>
              <a:t>dy</a:t>
            </a: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 dug shin </a:t>
            </a:r>
            <a:r>
              <a:rPr lang="en-US" dirty="0" err="1">
                <a:solidFill>
                  <a:schemeClr val="tx1"/>
                </a:solidFill>
                <a:latin typeface="Twinkl" pitchFamily="2" charset="0"/>
              </a:rPr>
              <a:t>yn</a:t>
            </a: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winkl" pitchFamily="2" charset="0"/>
              </a:rPr>
              <a:t>ennym</a:t>
            </a: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winkl" pitchFamily="2" charset="0"/>
              </a:rPr>
              <a:t>Laa</a:t>
            </a: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 VE </a:t>
            </a:r>
            <a:r>
              <a:rPr lang="en-US" dirty="0" err="1">
                <a:solidFill>
                  <a:schemeClr val="tx1"/>
                </a:solidFill>
                <a:latin typeface="Twinkl" pitchFamily="2" charset="0"/>
              </a:rPr>
              <a:t>er</a:t>
            </a: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Rectangle 10">
            <a:hlinkClick r:id="rId3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5"/>
          <a:stretch>
            <a:fillRect/>
          </a:stretch>
        </p:blipFill>
        <p:spPr bwMode="auto">
          <a:xfrm>
            <a:off x="1436028" y="3220623"/>
            <a:ext cx="6365642" cy="316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Yn</a:t>
            </a: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Nah </a:t>
            </a:r>
            <a:r>
              <a:rPr lang="en-US" sz="3600" b="1" i="0" u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Chaggey</a:t>
            </a: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Mooar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88583" y="5563711"/>
            <a:ext cx="2227169" cy="7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  <a:latin typeface="Twinkl" pitchFamily="2" charset="0"/>
              </a:rPr>
              <a:t>Va</a:t>
            </a:r>
            <a:r>
              <a:rPr lang="en-US" dirty="0">
                <a:solidFill>
                  <a:schemeClr val="dk1"/>
                </a:solidFill>
                <a:latin typeface="Twinkl" pitchFamily="2" charset="0"/>
              </a:rPr>
              <a:t> 384,000 </a:t>
            </a:r>
            <a:r>
              <a:rPr lang="en-US" dirty="0" err="1">
                <a:solidFill>
                  <a:schemeClr val="dk1"/>
                </a:solidFill>
                <a:latin typeface="Twinkl" pitchFamily="2" charset="0"/>
              </a:rPr>
              <a:t>sidooryn</a:t>
            </a:r>
            <a:r>
              <a:rPr lang="en-US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winkl" pitchFamily="2" charset="0"/>
              </a:rPr>
              <a:t>Bretynagh</a:t>
            </a:r>
            <a:r>
              <a:rPr lang="en-US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winkl" pitchFamily="2" charset="0"/>
              </a:rPr>
              <a:t>marroo</a:t>
            </a:r>
            <a:r>
              <a:rPr lang="en-US" dirty="0">
                <a:solidFill>
                  <a:schemeClr val="dk1"/>
                </a:solidFill>
                <a:latin typeface="Twinkl" pitchFamily="2" charset="0"/>
              </a:rPr>
              <a:t> as </a:t>
            </a:r>
            <a:r>
              <a:rPr lang="en-US" dirty="0" err="1">
                <a:solidFill>
                  <a:schemeClr val="dk1"/>
                </a:solidFill>
                <a:latin typeface="Twinkl" pitchFamily="2" charset="0"/>
              </a:rPr>
              <a:t>ny</a:t>
            </a:r>
            <a:r>
              <a:rPr lang="en-US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winkl" pitchFamily="2" charset="0"/>
              </a:rPr>
              <a:t>smoo</a:t>
            </a:r>
            <a:r>
              <a:rPr lang="en-US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winkl" pitchFamily="2" charset="0"/>
              </a:rPr>
              <a:t>na</a:t>
            </a:r>
            <a:r>
              <a:rPr lang="en-US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winkl" pitchFamily="2" charset="0"/>
              </a:rPr>
              <a:t>shen</a:t>
            </a:r>
            <a:r>
              <a:rPr lang="en-US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winkl" pitchFamily="2" charset="0"/>
              </a:rPr>
              <a:t>gortit</a:t>
            </a:r>
            <a:r>
              <a:rPr lang="en-US" dirty="0">
                <a:solidFill>
                  <a:schemeClr val="dk1"/>
                </a:solidFill>
                <a:latin typeface="Twinkl" pitchFamily="2" charset="0"/>
              </a:rPr>
              <a:t>. 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563712"/>
            <a:ext cx="2138082" cy="88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Son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yn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chooid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smoo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v’eh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neu-yantagh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son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sidooryn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dy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Twinkl" pitchFamily="2" charset="0"/>
              </a:rPr>
              <a:t>goll</a:t>
            </a:r>
            <a:r>
              <a:rPr lang="en-US" sz="13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Twinkl" pitchFamily="2" charset="0"/>
              </a:rPr>
              <a:t>dy</a:t>
            </a:r>
            <a:r>
              <a:rPr lang="en-US" sz="1300" dirty="0">
                <a:solidFill>
                  <a:schemeClr val="dk1"/>
                </a:solidFill>
                <a:latin typeface="Twinkl" pitchFamily="2" charset="0"/>
              </a:rPr>
              <a:t> valley </a:t>
            </a:r>
            <a:r>
              <a:rPr lang="en-US" sz="1300" dirty="0" err="1">
                <a:solidFill>
                  <a:schemeClr val="dk1"/>
                </a:solidFill>
                <a:latin typeface="Twinkl" pitchFamily="2" charset="0"/>
              </a:rPr>
              <a:t>chouds</a:t>
            </a:r>
            <a:r>
              <a:rPr lang="en-US" sz="13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Twinkl" pitchFamily="2" charset="0"/>
              </a:rPr>
              <a:t>va</a:t>
            </a:r>
            <a:r>
              <a:rPr lang="en-US" sz="13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Twinkl" pitchFamily="2" charset="0"/>
              </a:rPr>
              <a:t>caggey</a:t>
            </a:r>
            <a:r>
              <a:rPr lang="en-US" sz="13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300" dirty="0" err="1" smtClean="0">
                <a:solidFill>
                  <a:schemeClr val="dk1"/>
                </a:solidFill>
                <a:latin typeface="Twinkl" pitchFamily="2" charset="0"/>
              </a:rPr>
              <a:t>ayn</a:t>
            </a:r>
            <a:r>
              <a:rPr lang="en-US" sz="1300" dirty="0" smtClean="0">
                <a:solidFill>
                  <a:schemeClr val="dk1"/>
                </a:solidFill>
                <a:latin typeface="Twinkl" pitchFamily="2" charset="0"/>
              </a:rPr>
              <a:t>.</a:t>
            </a:r>
            <a:endParaRPr sz="1300"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400"/>
              </a:pP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Huitt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bleastanyn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er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a</a:t>
              </a:r>
              <a:r>
                <a:rPr lang="en-US" b="0" i="0" u="none" strike="noStrike" cap="none" spc="-40" dirty="0" err="1" smtClean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rd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-valjyn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gollrish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Lunnin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as Plymouth, as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hooar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ram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sleih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baase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. 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Va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troggalyn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stroiet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dy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bollagh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as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va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ram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sleih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gyn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 </a:t>
              </a:r>
              <a:r>
                <a:rPr lang="en-US" spc="-40" dirty="0" err="1" smtClean="0">
                  <a:solidFill>
                    <a:schemeClr val="dk1"/>
                  </a:solidFill>
                  <a:latin typeface="Twinkl" pitchFamily="2" charset="0"/>
                </a:rPr>
                <a:t>thie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. 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Va’n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bee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lowanse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mr-IN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–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roish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yn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Caggey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,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haink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ram bee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dys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Bretyn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Vooar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voish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Cheeraghyn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elley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.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Agh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ve’h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ro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danjeragh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nish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lesh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ram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fo-vooiranyn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Germaanagh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b="0" i="0" u="none" strike="noStrike" cap="none" spc="-40" dirty="0" err="1">
                  <a:solidFill>
                    <a:schemeClr val="dk1"/>
                  </a:solidFill>
                  <a:latin typeface="Twinkl" pitchFamily="2" charset="0"/>
                  <a:sym typeface="Arial"/>
                </a:rPr>
                <a:t>yn</a:t>
              </a:r>
              <a:r>
                <a:rPr lang="en-US" sz="13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300" spc="-40" dirty="0" err="1" smtClean="0">
                  <a:solidFill>
                    <a:schemeClr val="dk1"/>
                  </a:solidFill>
                  <a:latin typeface="Twinkl" pitchFamily="2" charset="0"/>
                </a:rPr>
                <a:t>keeyn</a:t>
              </a:r>
              <a:r>
                <a:rPr lang="en-US" sz="1300" b="0" i="0" u="none" strike="noStrike" cap="none" spc="-40" dirty="0" smtClean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. </a:t>
              </a:r>
              <a:endParaRPr sz="1300"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40955" y="1291389"/>
            <a:ext cx="7560900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Va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Bretyn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Mooar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caggey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neayr’s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Mean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Fouyir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1939 </a:t>
            </a:r>
          </a:p>
          <a:p>
            <a:pPr lvl="0" algn="ctr">
              <a:buClr>
                <a:schemeClr val="dk1"/>
              </a:buClr>
              <a:buSzPts val="1600"/>
            </a:pPr>
            <a:r>
              <a:rPr lang="en-GB" sz="1800" dirty="0" err="1" smtClean="0">
                <a:solidFill>
                  <a:schemeClr val="bg1"/>
                </a:solidFill>
                <a:latin typeface="Twinkl" pitchFamily="2" charset="0"/>
              </a:rPr>
              <a:t>Ren</a:t>
            </a:r>
            <a:r>
              <a:rPr lang="en-GB" sz="1800" dirty="0" smtClean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yn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Caggey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jannoo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jeeil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mooar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dys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yn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slane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Cheer</a:t>
            </a:r>
            <a:r>
              <a:rPr lang="en-GB" sz="1800" dirty="0" smtClean="0">
                <a:solidFill>
                  <a:schemeClr val="bg1"/>
                </a:solidFill>
                <a:latin typeface="Twinkl" pitchFamily="2" charset="0"/>
              </a:rPr>
              <a:t>.</a:t>
            </a:r>
            <a:endParaRPr lang="en-GB" sz="1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Yn</a:t>
            </a: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Jerrey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Er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yn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shiaghtoo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laa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Mee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Boaldyn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ec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2:41am,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ayns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Reims, y Rank, hug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Yn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Ghermaan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seose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.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Va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Caggey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ayns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yn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Europey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winkl" pitchFamily="2" charset="0"/>
              </a:rPr>
              <a:t>jeant</a:t>
            </a:r>
            <a:r>
              <a:rPr lang="en-US" sz="1600" dirty="0">
                <a:solidFill>
                  <a:schemeClr val="dk1"/>
                </a:solidFill>
                <a:latin typeface="Twinkl" pitchFamily="2" charset="0"/>
              </a:rPr>
              <a:t>. </a:t>
            </a:r>
            <a:endParaRPr sz="16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Ec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y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jerrey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Mee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Avril 1945,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va’n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fer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toshee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Yn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Idaal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, Benito Mussolini as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yn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fer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toshee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Yn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Ghermaan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, Adolf Hitler,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marroo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Cha row veg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faagit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agh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tholtanym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ayns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Twinkl" pitchFamily="2" charset="0"/>
              </a:rPr>
              <a:t>Yn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Twinkl" pitchFamily="2" charset="0"/>
              </a:rPr>
              <a:t>Ghermaan</a:t>
            </a:r>
            <a:r>
              <a:rPr lang="en-GB" sz="1600" dirty="0" smtClean="0">
                <a:solidFill>
                  <a:schemeClr val="bg1"/>
                </a:solidFill>
                <a:latin typeface="Twinkl" pitchFamily="2" charset="0"/>
              </a:rPr>
              <a:t>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Yn</a:t>
            </a: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Naight</a:t>
            </a: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Magh</a:t>
            </a:r>
            <a:endParaRPr dirty="0"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Dy gerrid,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hie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yn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naight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greesit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magh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-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yn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Caggey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ayns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Europey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jeant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. Ren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slieh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roie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magh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er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ny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straaidjyn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dy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yannoo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ardeailley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as ren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cluiggyn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ny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winkl" pitchFamily="2" charset="0"/>
              </a:rPr>
              <a:t>killagh</a:t>
            </a: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Twinkl" pitchFamily="2" charset="0"/>
              </a:rPr>
              <a:t>bingys</a:t>
            </a:r>
            <a:r>
              <a:rPr lang="en-GB" sz="1800" dirty="0" smtClean="0">
                <a:solidFill>
                  <a:schemeClr val="bg1"/>
                </a:solidFill>
                <a:latin typeface="Twinkl" pitchFamily="2" charset="0"/>
              </a:rPr>
              <a:t>.</a:t>
            </a:r>
            <a:endParaRPr lang="en-GB" sz="1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8" b="28922"/>
          <a:stretch>
            <a:fillRect/>
          </a:stretch>
        </p:blipFill>
        <p:spPr bwMode="auto">
          <a:xfrm>
            <a:off x="2568555" y="2835056"/>
            <a:ext cx="5989889" cy="335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6639" y="2459539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“In accordance with arrangements between the three great powers, tomorrow, Tuesday, will be treated as Victory in Europe Day and will be regarded as a holiday.”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Yn</a:t>
            </a: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Laa</a:t>
            </a: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VE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spc="-50" dirty="0" err="1">
                <a:solidFill>
                  <a:schemeClr val="dk1"/>
                </a:solidFill>
                <a:latin typeface="Twinkl" pitchFamily="2" charset="0"/>
              </a:rPr>
              <a:t>Va’n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nah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laa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,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laa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son </a:t>
            </a:r>
            <a:r>
              <a:rPr lang="en-US" sz="1800" b="0" i="0" u="none" spc="-50" dirty="0" err="1" smtClean="0">
                <a:solidFill>
                  <a:schemeClr val="dk1"/>
                </a:solidFill>
                <a:latin typeface="Twinkl" pitchFamily="2" charset="0"/>
                <a:sym typeface="Arial"/>
              </a:rPr>
              <a:t>ard-eailley</a:t>
            </a:r>
            <a:r>
              <a:rPr lang="en-US" sz="1800" b="0" i="0" u="none" spc="-50" dirty="0" smtClean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feer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vooar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. Ren Churchill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jannoo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oraid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, as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dooyrt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eh “My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ghaarjyn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seyrey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, ta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shoh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yn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oor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800" spc="-50" dirty="0" err="1">
                <a:solidFill>
                  <a:schemeClr val="dk1"/>
                </a:solidFill>
                <a:latin typeface="Twinkl" pitchFamily="2" charset="0"/>
              </a:rPr>
              <a:t>eu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. Cha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nel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eh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variaght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dy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partee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ny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graadail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800" b="0" i="0" u="none" spc="-50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erbee</a:t>
            </a: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. </a:t>
            </a:r>
            <a:r>
              <a:rPr lang="en-US" sz="1800" spc="-50" dirty="0">
                <a:solidFill>
                  <a:schemeClr val="dk1"/>
                </a:solidFill>
                <a:latin typeface="Twinkl" pitchFamily="2" charset="0"/>
              </a:rPr>
              <a:t>Ta </a:t>
            </a:r>
            <a:r>
              <a:rPr lang="en-US" sz="1800" spc="-50" dirty="0" err="1">
                <a:solidFill>
                  <a:schemeClr val="dk1"/>
                </a:solidFill>
                <a:latin typeface="Twinkl" pitchFamily="2" charset="0"/>
              </a:rPr>
              <a:t>shoh</a:t>
            </a:r>
            <a:r>
              <a:rPr lang="en-US" sz="1800" spc="-5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800" spc="-50" dirty="0" err="1">
                <a:solidFill>
                  <a:schemeClr val="dk1"/>
                </a:solidFill>
                <a:latin typeface="Twinkl" pitchFamily="2" charset="0"/>
              </a:rPr>
              <a:t>yn</a:t>
            </a:r>
            <a:r>
              <a:rPr lang="en-US" sz="1800" spc="-5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800" spc="-50" dirty="0" err="1">
                <a:solidFill>
                  <a:schemeClr val="dk1"/>
                </a:solidFill>
                <a:latin typeface="Twinkl" pitchFamily="2" charset="0"/>
              </a:rPr>
              <a:t>variaght</a:t>
            </a:r>
            <a:r>
              <a:rPr lang="en-US" sz="1800" spc="-5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800" spc="-50" dirty="0" err="1">
                <a:solidFill>
                  <a:schemeClr val="dk1"/>
                </a:solidFill>
                <a:latin typeface="Twinkl" pitchFamily="2" charset="0"/>
              </a:rPr>
              <a:t>slane</a:t>
            </a:r>
            <a:r>
              <a:rPr lang="en-US" sz="1800" spc="-5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800" spc="-50" dirty="0" err="1">
                <a:solidFill>
                  <a:schemeClr val="dk1"/>
                </a:solidFill>
                <a:latin typeface="Twinkl" pitchFamily="2" charset="0"/>
              </a:rPr>
              <a:t>ashoon</a:t>
            </a:r>
            <a:r>
              <a:rPr lang="en-US" sz="1800" spc="-5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US" sz="1800" spc="-50" dirty="0" err="1">
                <a:solidFill>
                  <a:schemeClr val="dk1"/>
                </a:solidFill>
                <a:latin typeface="Twinkl" pitchFamily="2" charset="0"/>
              </a:rPr>
              <a:t>Goaldagh</a:t>
            </a:r>
            <a:r>
              <a:rPr lang="en-US" sz="1800" spc="-50" dirty="0" smtClean="0">
                <a:solidFill>
                  <a:schemeClr val="dk1"/>
                </a:solidFill>
                <a:latin typeface="Twinkl" pitchFamily="2" charset="0"/>
              </a:rPr>
              <a:t>.”</a:t>
            </a: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8562" y="3130695"/>
            <a:ext cx="6094371" cy="30536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700" spc="-30" dirty="0" err="1">
                <a:solidFill>
                  <a:schemeClr val="bg1"/>
                </a:solidFill>
                <a:latin typeface="Twinkl" pitchFamily="2" charset="0"/>
              </a:rPr>
              <a:t>Va</a:t>
            </a:r>
            <a:r>
              <a:rPr lang="en-GB" sz="1700" spc="-3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700" spc="-30" dirty="0" err="1">
                <a:solidFill>
                  <a:schemeClr val="bg1"/>
                </a:solidFill>
                <a:latin typeface="Twinkl" pitchFamily="2" charset="0"/>
              </a:rPr>
              <a:t>giensyn</a:t>
            </a:r>
            <a:r>
              <a:rPr lang="en-GB" sz="1700" spc="-3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700" spc="-30" dirty="0" err="1">
                <a:solidFill>
                  <a:schemeClr val="bg1"/>
                </a:solidFill>
                <a:latin typeface="Twinkl" pitchFamily="2" charset="0"/>
              </a:rPr>
              <a:t>straaid</a:t>
            </a:r>
            <a:r>
              <a:rPr lang="en-GB" sz="1700" spc="-3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700" spc="-30" dirty="0" err="1">
                <a:solidFill>
                  <a:schemeClr val="bg1"/>
                </a:solidFill>
                <a:latin typeface="Twinkl" pitchFamily="2" charset="0"/>
              </a:rPr>
              <a:t>ec</a:t>
            </a:r>
            <a:r>
              <a:rPr lang="en-GB" sz="1700" spc="-30" dirty="0">
                <a:solidFill>
                  <a:schemeClr val="bg1"/>
                </a:solidFill>
                <a:latin typeface="Twinkl" pitchFamily="2" charset="0"/>
              </a:rPr>
              <a:t> co-</a:t>
            </a:r>
            <a:r>
              <a:rPr lang="en-GB" sz="1700" spc="-30" dirty="0" err="1">
                <a:solidFill>
                  <a:schemeClr val="bg1"/>
                </a:solidFill>
                <a:latin typeface="Twinkl" pitchFamily="2" charset="0"/>
              </a:rPr>
              <a:t>phobblyn</a:t>
            </a:r>
            <a:r>
              <a:rPr lang="en-GB" sz="1700" spc="-30" dirty="0">
                <a:solidFill>
                  <a:schemeClr val="bg1"/>
                </a:solidFill>
                <a:latin typeface="Twinkl" pitchFamily="2" charset="0"/>
              </a:rPr>
              <a:t> as </a:t>
            </a:r>
            <a:r>
              <a:rPr lang="en-GB" sz="1700" spc="-30" dirty="0" err="1">
                <a:solidFill>
                  <a:schemeClr val="bg1"/>
                </a:solidFill>
                <a:latin typeface="Twinkl" pitchFamily="2" charset="0"/>
              </a:rPr>
              <a:t>va</a:t>
            </a:r>
            <a:r>
              <a:rPr lang="en-GB" sz="1700" spc="-3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700" spc="-30" dirty="0" err="1">
                <a:solidFill>
                  <a:schemeClr val="bg1"/>
                </a:solidFill>
                <a:latin typeface="Twinkl" pitchFamily="2" charset="0"/>
              </a:rPr>
              <a:t>shervieshyn</a:t>
            </a:r>
            <a:r>
              <a:rPr lang="en-GB" sz="1700" spc="-3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700" spc="-30" dirty="0" err="1">
                <a:solidFill>
                  <a:schemeClr val="bg1"/>
                </a:solidFill>
                <a:latin typeface="Twinkl" pitchFamily="2" charset="0"/>
              </a:rPr>
              <a:t>toyrt</a:t>
            </a:r>
            <a:r>
              <a:rPr lang="en-GB" sz="1700" spc="-3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700" spc="-30" dirty="0" err="1">
                <a:solidFill>
                  <a:schemeClr val="bg1"/>
                </a:solidFill>
                <a:latin typeface="Twinkl" pitchFamily="2" charset="0"/>
              </a:rPr>
              <a:t>booise</a:t>
            </a:r>
            <a:r>
              <a:rPr lang="en-GB" sz="1700" spc="-3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700" spc="-30" dirty="0" err="1">
                <a:solidFill>
                  <a:schemeClr val="bg1"/>
                </a:solidFill>
                <a:latin typeface="Twinkl" pitchFamily="2" charset="0"/>
              </a:rPr>
              <a:t>er</a:t>
            </a:r>
            <a:r>
              <a:rPr lang="en-GB" sz="1700" spc="-3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sz="1700" spc="-30" dirty="0" err="1">
                <a:solidFill>
                  <a:schemeClr val="bg1"/>
                </a:solidFill>
                <a:latin typeface="Twinkl" pitchFamily="2" charset="0"/>
              </a:rPr>
              <a:t>kialteenyn</a:t>
            </a:r>
            <a:r>
              <a:rPr lang="en-GB" sz="1700" spc="-30" dirty="0" smtClean="0">
                <a:solidFill>
                  <a:schemeClr val="bg1"/>
                </a:solidFill>
                <a:latin typeface="Twinkl" pitchFamily="2" charset="0"/>
              </a:rPr>
              <a:t>.</a:t>
            </a:r>
            <a:endParaRPr lang="en-GB" sz="1700" spc="-3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470248" y="1365071"/>
            <a:ext cx="6140667" cy="1281980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Ta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daa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cheayrt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inrican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rieau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dy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row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yn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laa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seyr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ny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bancyn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mee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Boaldyn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scughit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kindagh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rish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yn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ard-eailley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75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bleeantyn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neary’s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yn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chied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inkl" pitchFamily="2" charset="0"/>
              </a:rPr>
              <a:t>laa</a:t>
            </a:r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 VE.</a:t>
            </a:r>
          </a:p>
          <a:p>
            <a:pPr lvl="0">
              <a:buClr>
                <a:schemeClr val="dk1"/>
              </a:buClr>
              <a:buSzPts val="1600"/>
            </a:pPr>
            <a:endParaRPr lang="en-US" sz="1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Laa</a:t>
            </a: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 VE 2020</a:t>
            </a:r>
            <a:endParaRPr dirty="0"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247792" y="6469628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84151" y="6247956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187680" y="3410602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406559" y="2813235"/>
            <a:ext cx="5204357" cy="297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Ga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dy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vel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laa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 smtClean="0">
                <a:solidFill>
                  <a:schemeClr val="dk1"/>
                </a:solidFill>
                <a:latin typeface="Twinkl" pitchFamily="2" charset="0"/>
              </a:rPr>
              <a:t>seyr</a:t>
            </a:r>
            <a:r>
              <a:rPr lang="en-GB" sz="2000" dirty="0" smtClean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ny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bancyn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Jelhune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 son y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chooid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smoo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yn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vlein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shoh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, bee</a:t>
            </a:r>
            <a:r>
              <a:rPr lang="en-US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inkl" pitchFamily="2" charset="0"/>
              </a:rPr>
              <a:t>yn</a:t>
            </a:r>
            <a:r>
              <a:rPr lang="en-US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inkl" pitchFamily="2" charset="0"/>
              </a:rPr>
              <a:t>laa</a:t>
            </a:r>
            <a:r>
              <a:rPr lang="en-US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inkl" pitchFamily="2" charset="0"/>
              </a:rPr>
              <a:t>seyr</a:t>
            </a:r>
            <a:r>
              <a:rPr lang="en-US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inkl" pitchFamily="2" charset="0"/>
              </a:rPr>
              <a:t>ny</a:t>
            </a:r>
            <a:r>
              <a:rPr lang="en-US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inkl" pitchFamily="2" charset="0"/>
              </a:rPr>
              <a:t>bancyn</a:t>
            </a:r>
            <a:r>
              <a:rPr lang="en-US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inkl" pitchFamily="2" charset="0"/>
              </a:rPr>
              <a:t>mee</a:t>
            </a:r>
            <a:r>
              <a:rPr lang="en-US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inkl" pitchFamily="2" charset="0"/>
              </a:rPr>
              <a:t>Boaldyn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,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Jeheiney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yn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hoghtoo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laa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mr-IN" sz="2000" dirty="0">
                <a:solidFill>
                  <a:schemeClr val="dk1"/>
                </a:solidFill>
                <a:latin typeface="Twinkl" pitchFamily="2" charset="0"/>
              </a:rPr>
              <a:t>–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yn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laa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cheddin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myr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laa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winkl" pitchFamily="2" charset="0"/>
              </a:rPr>
              <a:t>bleeaney</a:t>
            </a: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 </a:t>
            </a:r>
            <a:r>
              <a:rPr lang="en-GB" sz="2000" dirty="0" smtClean="0">
                <a:solidFill>
                  <a:schemeClr val="dk1"/>
                </a:solidFill>
                <a:latin typeface="Twinkl" pitchFamily="2" charset="0"/>
              </a:rPr>
              <a:t>VE. </a:t>
            </a:r>
            <a:endParaRPr lang="en-GB" sz="20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endParaRPr lang="en-GB" sz="2000" dirty="0"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2000" dirty="0" err="1">
                <a:latin typeface="Twinkl" pitchFamily="2" charset="0"/>
              </a:rPr>
              <a:t>Myrgeddin</a:t>
            </a:r>
            <a:r>
              <a:rPr lang="en-GB" sz="2000" dirty="0">
                <a:latin typeface="Twinkl" pitchFamily="2" charset="0"/>
              </a:rPr>
              <a:t>, </a:t>
            </a:r>
            <a:r>
              <a:rPr lang="en-GB" sz="2000" dirty="0" err="1">
                <a:latin typeface="Twinkl" pitchFamily="2" charset="0"/>
              </a:rPr>
              <a:t>ayns</a:t>
            </a:r>
            <a:r>
              <a:rPr lang="en-GB" sz="2000" dirty="0">
                <a:latin typeface="Twinkl" pitchFamily="2" charset="0"/>
              </a:rPr>
              <a:t> 1995, </a:t>
            </a:r>
            <a:r>
              <a:rPr lang="en-GB" sz="2000" dirty="0" err="1">
                <a:latin typeface="Twinkl" pitchFamily="2" charset="0"/>
              </a:rPr>
              <a:t>va’n</a:t>
            </a:r>
            <a:r>
              <a:rPr lang="en-GB" sz="2000" dirty="0">
                <a:latin typeface="Twinkl" pitchFamily="2" charset="0"/>
              </a:rPr>
              <a:t>  </a:t>
            </a:r>
            <a:r>
              <a:rPr lang="en-GB" sz="2000" dirty="0" err="1">
                <a:latin typeface="Twinkl" pitchFamily="2" charset="0"/>
              </a:rPr>
              <a:t>Laa</a:t>
            </a:r>
            <a:r>
              <a:rPr lang="en-GB" sz="2000" dirty="0">
                <a:latin typeface="Twinkl" pitchFamily="2" charset="0"/>
              </a:rPr>
              <a:t> </a:t>
            </a:r>
            <a:r>
              <a:rPr lang="en-GB" sz="2000" dirty="0" err="1">
                <a:latin typeface="Twinkl" pitchFamily="2" charset="0"/>
              </a:rPr>
              <a:t>bleeaney</a:t>
            </a:r>
            <a:r>
              <a:rPr lang="en-GB" sz="2000" dirty="0">
                <a:latin typeface="Twinkl" pitchFamily="2" charset="0"/>
              </a:rPr>
              <a:t> 50</a:t>
            </a:r>
            <a:r>
              <a:rPr lang="en-GB" sz="2000" baseline="30000" dirty="0">
                <a:latin typeface="Twinkl" pitchFamily="2" charset="0"/>
              </a:rPr>
              <a:t>oo</a:t>
            </a:r>
            <a:r>
              <a:rPr lang="en-GB" sz="2000" dirty="0">
                <a:latin typeface="Twinkl" pitchFamily="2" charset="0"/>
              </a:rPr>
              <a:t> </a:t>
            </a:r>
            <a:r>
              <a:rPr lang="en-GB" sz="2000" dirty="0" err="1">
                <a:latin typeface="Twinkl" pitchFamily="2" charset="0"/>
              </a:rPr>
              <a:t>scughit</a:t>
            </a:r>
            <a:r>
              <a:rPr lang="en-GB" sz="2000" dirty="0">
                <a:latin typeface="Twinkl" pitchFamily="2" charset="0"/>
              </a:rPr>
              <a:t> son y </a:t>
            </a:r>
            <a:r>
              <a:rPr lang="en-GB" sz="2000" dirty="0" err="1">
                <a:latin typeface="Twinkl" pitchFamily="2" charset="0"/>
              </a:rPr>
              <a:t>chied</a:t>
            </a:r>
            <a:r>
              <a:rPr lang="en-GB" sz="2000" dirty="0">
                <a:latin typeface="Twinkl" pitchFamily="2" charset="0"/>
              </a:rPr>
              <a:t> </a:t>
            </a:r>
            <a:r>
              <a:rPr lang="en-GB" sz="2000" dirty="0" err="1">
                <a:latin typeface="Twinkl" pitchFamily="2" charset="0"/>
              </a:rPr>
              <a:t>keayrt</a:t>
            </a:r>
            <a:r>
              <a:rPr lang="en-GB" sz="2000" dirty="0">
                <a:latin typeface="Twinkl" pitchFamily="2" charset="0"/>
              </a:rPr>
              <a:t> </a:t>
            </a:r>
            <a:r>
              <a:rPr lang="en-US" sz="2000" dirty="0" err="1">
                <a:solidFill>
                  <a:srgbClr val="1C1C1C"/>
                </a:solidFill>
                <a:latin typeface="Twinkl" pitchFamily="2" charset="0"/>
              </a:rPr>
              <a:t>er</a:t>
            </a:r>
            <a:r>
              <a:rPr lang="en-US" sz="2000" dirty="0">
                <a:solidFill>
                  <a:srgbClr val="1C1C1C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rgbClr val="1C1C1C"/>
                </a:solidFill>
                <a:latin typeface="Twinkl" pitchFamily="2" charset="0"/>
              </a:rPr>
              <a:t>yn</a:t>
            </a:r>
            <a:r>
              <a:rPr lang="en-US" sz="2000" dirty="0">
                <a:solidFill>
                  <a:srgbClr val="1C1C1C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rgbClr val="1C1C1C"/>
                </a:solidFill>
                <a:latin typeface="Twinkl" pitchFamily="2" charset="0"/>
              </a:rPr>
              <a:t>oyr</a:t>
            </a:r>
            <a:r>
              <a:rPr lang="en-US" sz="2000" dirty="0">
                <a:solidFill>
                  <a:srgbClr val="1C1C1C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rgbClr val="1C1C1C"/>
                </a:solidFill>
                <a:latin typeface="Twinkl" pitchFamily="2" charset="0"/>
              </a:rPr>
              <a:t>dy</a:t>
            </a:r>
            <a:r>
              <a:rPr lang="en-US" sz="2000" dirty="0">
                <a:solidFill>
                  <a:srgbClr val="1C1C1C"/>
                </a:solidFill>
                <a:latin typeface="Twinkl" pitchFamily="2" charset="0"/>
              </a:rPr>
              <a:t> vel ad </a:t>
            </a:r>
            <a:r>
              <a:rPr lang="en-US" sz="2000" dirty="0" err="1">
                <a:solidFill>
                  <a:srgbClr val="1C1C1C"/>
                </a:solidFill>
                <a:latin typeface="Twinkl" pitchFamily="2" charset="0"/>
              </a:rPr>
              <a:t>jannoo</a:t>
            </a:r>
            <a:r>
              <a:rPr lang="en-US" sz="2000" dirty="0">
                <a:solidFill>
                  <a:srgbClr val="1C1C1C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rgbClr val="1C1C1C"/>
                </a:solidFill>
                <a:latin typeface="Twinkl" pitchFamily="2" charset="0"/>
              </a:rPr>
              <a:t>ard-eailley</a:t>
            </a:r>
            <a:r>
              <a:rPr lang="en-US" sz="2000" dirty="0">
                <a:solidFill>
                  <a:srgbClr val="1C1C1C"/>
                </a:solidFill>
                <a:latin typeface="Twinkl" pitchFamily="2" charset="0"/>
              </a:rPr>
              <a:t> </a:t>
            </a:r>
            <a:r>
              <a:rPr lang="en-US" sz="2000" dirty="0" err="1">
                <a:solidFill>
                  <a:srgbClr val="1C1C1C"/>
                </a:solidFill>
                <a:latin typeface="Twinkl" pitchFamily="2" charset="0"/>
              </a:rPr>
              <a:t>Laa</a:t>
            </a:r>
            <a:r>
              <a:rPr lang="en-US" sz="2000" dirty="0">
                <a:solidFill>
                  <a:srgbClr val="1C1C1C"/>
                </a:solidFill>
                <a:latin typeface="Twinkl" pitchFamily="2" charset="0"/>
              </a:rPr>
              <a:t> </a:t>
            </a:r>
            <a:r>
              <a:rPr lang="en-US" sz="2000" dirty="0" smtClean="0">
                <a:solidFill>
                  <a:srgbClr val="1C1C1C"/>
                </a:solidFill>
                <a:latin typeface="Twinkl" pitchFamily="2" charset="0"/>
              </a:rPr>
              <a:t>VE</a:t>
            </a:r>
            <a:r>
              <a:rPr lang="en-GB" sz="2000" dirty="0" smtClean="0">
                <a:solidFill>
                  <a:srgbClr val="1C1C1C"/>
                </a:solidFill>
                <a:latin typeface="Twinkl" pitchFamily="2" charset="0"/>
              </a:rPr>
              <a:t>!</a:t>
            </a:r>
          </a:p>
          <a:p>
            <a:pPr>
              <a:buClr>
                <a:schemeClr val="dk1"/>
              </a:buClr>
              <a:buSzPts val="1600"/>
            </a:pPr>
            <a:endParaRPr lang="en-GB" sz="2000" dirty="0">
              <a:solidFill>
                <a:srgbClr val="1C1C1C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600" dirty="0">
                <a:solidFill>
                  <a:srgbClr val="1C1C1C"/>
                </a:solidFill>
                <a:latin typeface="Twinkl" pitchFamily="2" charset="0"/>
                <a:hlinkClick r:id="rId5"/>
              </a:rPr>
              <a:t>https://</a:t>
            </a:r>
            <a:r>
              <a:rPr lang="en-GB" sz="1600" dirty="0" err="1">
                <a:solidFill>
                  <a:srgbClr val="1C1C1C"/>
                </a:solidFill>
                <a:latin typeface="Twinkl" pitchFamily="2" charset="0"/>
                <a:hlinkClick r:id="rId5"/>
              </a:rPr>
              <a:t>www.culturevannin.im</a:t>
            </a:r>
            <a:r>
              <a:rPr lang="en-GB" sz="1600" dirty="0">
                <a:solidFill>
                  <a:srgbClr val="1C1C1C"/>
                </a:solidFill>
                <a:latin typeface="Twinkl" pitchFamily="2" charset="0"/>
                <a:hlinkClick r:id="rId5"/>
              </a:rPr>
              <a:t>/resource_629051.html</a:t>
            </a:r>
            <a:endParaRPr lang="en-GB" sz="1600" dirty="0">
              <a:solidFill>
                <a:srgbClr val="1C1C1C"/>
              </a:solidFill>
              <a:latin typeface="Twinkl" pitchFamily="2" charset="0"/>
            </a:endParaRPr>
          </a:p>
        </p:txBody>
      </p:sp>
      <p:sp>
        <p:nvSpPr>
          <p:cNvPr id="30" name="Rectangle 29">
            <a:hlinkClick r:id="rId6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6647" y="387768"/>
            <a:ext cx="3703555" cy="2809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356061" y="2210989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-136845" y="3429000"/>
            <a:ext cx="3327744" cy="342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55006" flipH="1">
            <a:off x="2266895" y="5925923"/>
            <a:ext cx="739658" cy="561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497</Words>
  <Application>Microsoft Macintosh PowerPoint</Application>
  <PresentationFormat>On-screen Show (4:3)</PresentationFormat>
  <Paragraphs>31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1_Office Theme</vt:lpstr>
      <vt:lpstr>3_Office Theme</vt:lpstr>
      <vt:lpstr>PowerPoint Presentation</vt:lpstr>
      <vt:lpstr>Laa VE - 75 Years</vt:lpstr>
      <vt:lpstr>C’ren faa dy dug shin yn ennym Laa VE er?</vt:lpstr>
      <vt:lpstr>Yn Nah Chaggey Mooar</vt:lpstr>
      <vt:lpstr>Yn Jerrey</vt:lpstr>
      <vt:lpstr>Yn Naight Magh</vt:lpstr>
      <vt:lpstr>Yn Laa VE</vt:lpstr>
      <vt:lpstr>Laa VE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Jo Callister</cp:lastModifiedBy>
  <cp:revision>39</cp:revision>
  <dcterms:modified xsi:type="dcterms:W3CDTF">2020-05-04T08:57:06Z</dcterms:modified>
</cp:coreProperties>
</file>